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7" r:id="rId4"/>
    <p:sldId id="263" r:id="rId5"/>
    <p:sldId id="265" r:id="rId6"/>
    <p:sldId id="262" r:id="rId7"/>
    <p:sldId id="267" r:id="rId8"/>
    <p:sldId id="266" r:id="rId9"/>
    <p:sldId id="268" r:id="rId10"/>
    <p:sldId id="270" r:id="rId11"/>
    <p:sldId id="271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4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6FC58-30DD-419E-BF8C-5C13351DC5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63B5D-C064-4B63-B4CA-3D0F631DE35B}">
      <dgm:prSet phldrT="[Текст]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dirty="0"/>
        </a:p>
      </dgm:t>
    </dgm:pt>
    <dgm:pt modelId="{40FF34ED-4F9C-4B04-9C8F-24255C9BD4AD}" type="parTrans" cxnId="{0EAAF219-8428-432D-A006-4368EAFBA4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4E1B68D9-3537-43D8-B367-FDEA1EF9CBA4}" type="sibTrans" cxnId="{0EAAF219-8428-432D-A006-4368EAFBA4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A6F1371-7960-49B4-AC98-B948A74100F5}">
      <dgm:prSet phldrT="[Текст]" custT="1"/>
      <dgm:spPr>
        <a:solidFill>
          <a:srgbClr val="FFCC99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C4C54-6AEA-439A-9591-F31DE31CE8C4}" type="parTrans" cxnId="{1EDDFB83-3C65-4F2C-B2C9-7FFCF1D7A6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73EDF4B-CD4B-421D-9F90-9CD88134497D}" type="sibTrans" cxnId="{1EDDFB83-3C65-4F2C-B2C9-7FFCF1D7A6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5A767A3-3726-48E6-985E-B877466179DD}">
      <dgm:prSet phldrT="[Текст]" custT="1"/>
      <dgm:spPr>
        <a:solidFill>
          <a:srgbClr val="FFCC99">
            <a:alpha val="89804"/>
          </a:srgb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k-KZ" sz="3200" b="1" dirty="0">
              <a:solidFill>
                <a:srgbClr val="000099"/>
              </a:solidFill>
            </a:rPr>
            <a:t>ИНТЕРНЕТ  ҚАУІПСІЗДІГІ  </a:t>
          </a:r>
          <a:endParaRPr lang="ru-RU" sz="3200" b="1" dirty="0">
            <a:solidFill>
              <a:srgbClr val="000099"/>
            </a:solidFill>
          </a:endParaRPr>
        </a:p>
      </dgm:t>
    </dgm:pt>
    <dgm:pt modelId="{7E4E2ABF-938A-4276-A977-E0920EDEE2EE}" type="parTrans" cxnId="{F738642D-ACA7-456A-87FB-0954FD63817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335890E-E997-4B06-9135-D40B5C9C21A7}" type="sibTrans" cxnId="{F738642D-ACA7-456A-87FB-0954FD63817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A8443E3-4039-452F-8BEC-23475E730068}">
      <dgm:prSet custT="1"/>
      <dgm:spPr>
        <a:solidFill>
          <a:srgbClr val="FFCC99">
            <a:alpha val="90000"/>
          </a:srgbClr>
        </a:solidFill>
      </dgm:spPr>
      <dgm:t>
        <a:bodyPr/>
        <a:lstStyle/>
        <a:p>
          <a:endParaRPr lang="ru-RU" sz="2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D8316-35AA-449C-B1D2-C3BD59B083EE}" type="parTrans" cxnId="{739FF337-B83C-4DD9-9D25-D7576D07C4A6}">
      <dgm:prSet/>
      <dgm:spPr/>
      <dgm:t>
        <a:bodyPr/>
        <a:lstStyle/>
        <a:p>
          <a:endParaRPr lang="ru-RU"/>
        </a:p>
      </dgm:t>
    </dgm:pt>
    <dgm:pt modelId="{83DB3FBB-441E-431A-8752-0499DDA04B17}" type="sibTrans" cxnId="{739FF337-B83C-4DD9-9D25-D7576D07C4A6}">
      <dgm:prSet/>
      <dgm:spPr/>
      <dgm:t>
        <a:bodyPr/>
        <a:lstStyle/>
        <a:p>
          <a:endParaRPr lang="ru-RU"/>
        </a:p>
      </dgm:t>
    </dgm:pt>
    <dgm:pt modelId="{A18F764A-93EE-4347-A2CC-A04D4FBBFA4D}">
      <dgm:prSet phldrT="[Текст]" phldr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dirty="0"/>
        </a:p>
      </dgm:t>
    </dgm:pt>
    <dgm:pt modelId="{048BC1A7-424F-4781-88C9-01730830E3CE}" type="sibTrans" cxnId="{6AC6A76B-4500-43D3-8DE5-DBE6C83FB7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F7F30F38-57BA-4C79-AF99-E176012436BB}" type="parTrans" cxnId="{6AC6A76B-4500-43D3-8DE5-DBE6C83FB7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9982CB36-593F-423A-8928-884598BDA297}">
      <dgm:prSet phldrT="[Текст]"/>
      <dgm:spPr>
        <a:solidFill>
          <a:srgbClr val="FFCC99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kk-KZ" sz="2400" b="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96136-4510-4738-B98E-14369CDBDFBC}" type="parTrans" cxnId="{69BA5454-D1ED-4D86-A110-51BFE6E41803}">
      <dgm:prSet/>
      <dgm:spPr/>
      <dgm:t>
        <a:bodyPr/>
        <a:lstStyle/>
        <a:p>
          <a:endParaRPr lang="ru-RU"/>
        </a:p>
      </dgm:t>
    </dgm:pt>
    <dgm:pt modelId="{2CDFAA88-7FC2-4E0F-8DE9-E500C097C125}" type="sibTrans" cxnId="{69BA5454-D1ED-4D86-A110-51BFE6E41803}">
      <dgm:prSet/>
      <dgm:spPr/>
      <dgm:t>
        <a:bodyPr/>
        <a:lstStyle/>
        <a:p>
          <a:endParaRPr lang="ru-RU"/>
        </a:p>
      </dgm:t>
    </dgm:pt>
    <dgm:pt modelId="{54A296BB-4647-4325-8057-92CCCED5B3C3}">
      <dgm:prSet phldrT="[Текст]" phldr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dirty="0"/>
        </a:p>
      </dgm:t>
    </dgm:pt>
    <dgm:pt modelId="{23E63FD2-E2C2-4341-A762-8CC2E0514670}" type="sibTrans" cxnId="{2AECF79C-49D3-4ECF-BF15-9FBF06DFF7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B6CE772-142E-4C01-BA50-594014A16604}" type="parTrans" cxnId="{2AECF79C-49D3-4ECF-BF15-9FBF06DFF7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95625C4B-1D9B-4F80-ADE7-261365786F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k-KZ" b="1" dirty="0">
              <a:solidFill>
                <a:srgbClr val="000099"/>
              </a:solidFill>
            </a:rPr>
            <a:t>ЖОЛ ҚАУІПСІЗДІГІ</a:t>
          </a:r>
          <a:endParaRPr lang="ru-RU" b="1" dirty="0">
            <a:solidFill>
              <a:srgbClr val="000099"/>
            </a:solidFill>
          </a:endParaRPr>
        </a:p>
      </dgm:t>
    </dgm:pt>
    <dgm:pt modelId="{A93FE852-9205-400E-9C73-9C919E6A133F}" type="parTrans" cxnId="{9712489C-4CEB-4A44-B4CF-14B5A764911D}">
      <dgm:prSet/>
      <dgm:spPr/>
      <dgm:t>
        <a:bodyPr/>
        <a:lstStyle/>
        <a:p>
          <a:endParaRPr lang="ru-RU"/>
        </a:p>
      </dgm:t>
    </dgm:pt>
    <dgm:pt modelId="{EAB2CC1E-87A3-4D6E-ADFC-DF1F589D84D3}" type="sibTrans" cxnId="{9712489C-4CEB-4A44-B4CF-14B5A764911D}">
      <dgm:prSet/>
      <dgm:spPr/>
      <dgm:t>
        <a:bodyPr/>
        <a:lstStyle/>
        <a:p>
          <a:endParaRPr lang="ru-RU"/>
        </a:p>
      </dgm:t>
    </dgm:pt>
    <dgm:pt modelId="{97CECBCF-76AB-455D-9190-036A79027352}">
      <dgm:prSet/>
      <dgm:spPr/>
      <dgm:t>
        <a:bodyPr/>
        <a:lstStyle/>
        <a:p>
          <a:r>
            <a:rPr lang="kk-KZ" b="1" dirty="0">
              <a:solidFill>
                <a:srgbClr val="000099"/>
              </a:solidFill>
            </a:rPr>
            <a:t>СУ  ҚАУІПСІЗДІГІ  </a:t>
          </a:r>
          <a:endParaRPr lang="ru-RU" b="1" dirty="0">
            <a:solidFill>
              <a:srgbClr val="000099"/>
            </a:solidFill>
          </a:endParaRPr>
        </a:p>
      </dgm:t>
    </dgm:pt>
    <dgm:pt modelId="{2BE86F4A-22AC-4889-BD3D-C6BFD1A668E7}" type="parTrans" cxnId="{5A3554AC-7F91-4B19-B0E4-176B9DA6A59C}">
      <dgm:prSet/>
      <dgm:spPr/>
      <dgm:t>
        <a:bodyPr/>
        <a:lstStyle/>
        <a:p>
          <a:endParaRPr lang="ru-RU"/>
        </a:p>
      </dgm:t>
    </dgm:pt>
    <dgm:pt modelId="{CB524F62-DAC3-4512-B630-0E725B514D1B}" type="sibTrans" cxnId="{5A3554AC-7F91-4B19-B0E4-176B9DA6A59C}">
      <dgm:prSet/>
      <dgm:spPr/>
      <dgm:t>
        <a:bodyPr/>
        <a:lstStyle/>
        <a:p>
          <a:endParaRPr lang="ru-RU"/>
        </a:p>
      </dgm:t>
    </dgm:pt>
    <dgm:pt modelId="{21BD03EE-A8F1-4710-A70D-DF36B62A7889}" type="pres">
      <dgm:prSet presAssocID="{4466FC58-30DD-419E-BF8C-5C13351DC5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F1D3B-D95E-4C7A-937B-A8D8D6454C06}" type="pres">
      <dgm:prSet presAssocID="{47863B5D-C064-4B63-B4CA-3D0F631DE35B}" presName="composite" presStyleCnt="0"/>
      <dgm:spPr/>
    </dgm:pt>
    <dgm:pt modelId="{600A3017-2C22-4D41-B882-44642591C132}" type="pres">
      <dgm:prSet presAssocID="{47863B5D-C064-4B63-B4CA-3D0F631DE35B}" presName="parentText" presStyleLbl="alignNode1" presStyleIdx="0" presStyleCnt="3" custLinFactNeighborX="1435" custLinFactNeighborY="-35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69FCE-ACDE-4D80-A00B-FD9EBC7A8B3A}" type="pres">
      <dgm:prSet presAssocID="{47863B5D-C064-4B63-B4CA-3D0F631DE35B}" presName="descendantText" presStyleLbl="alignAcc1" presStyleIdx="0" presStyleCnt="3" custScaleX="99871" custScaleY="87588" custLinFactNeighborX="20" custLinFactNeighborY="-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816D3-8863-47A0-8BB4-5A8F77B4E7C6}" type="pres">
      <dgm:prSet presAssocID="{4E1B68D9-3537-43D8-B367-FDEA1EF9CBA4}" presName="sp" presStyleCnt="0"/>
      <dgm:spPr/>
    </dgm:pt>
    <dgm:pt modelId="{8A7F709B-DC87-4F21-BEAF-5D5B15763EF6}" type="pres">
      <dgm:prSet presAssocID="{A18F764A-93EE-4347-A2CC-A04D4FBBFA4D}" presName="composite" presStyleCnt="0"/>
      <dgm:spPr/>
    </dgm:pt>
    <dgm:pt modelId="{1A5008B3-CF8B-40F0-AFAA-BDA161D147FD}" type="pres">
      <dgm:prSet presAssocID="{A18F764A-93EE-4347-A2CC-A04D4FBBFA4D}" presName="parentText" presStyleLbl="alignNode1" presStyleIdx="1" presStyleCnt="3" custLinFactNeighborX="0" custLinFactNeighborY="-21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01FF-C066-4CF5-8391-7417C8E12009}" type="pres">
      <dgm:prSet presAssocID="{A18F764A-93EE-4347-A2CC-A04D4FBBFA4D}" presName="descendantText" presStyleLbl="alignAcc1" presStyleIdx="1" presStyleCnt="3" custLinFactY="22315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0C3BB-2F38-4D2C-9A57-5E664682592C}" type="pres">
      <dgm:prSet presAssocID="{048BC1A7-424F-4781-88C9-01730830E3CE}" presName="sp" presStyleCnt="0"/>
      <dgm:spPr/>
    </dgm:pt>
    <dgm:pt modelId="{EB221E7F-D80E-48C8-9AD2-CDB2E4E7186E}" type="pres">
      <dgm:prSet presAssocID="{54A296BB-4647-4325-8057-92CCCED5B3C3}" presName="composite" presStyleCnt="0"/>
      <dgm:spPr/>
    </dgm:pt>
    <dgm:pt modelId="{1E8B2FC9-7BE1-4B29-8E0B-C2EEF79765EA}" type="pres">
      <dgm:prSet presAssocID="{54A296BB-4647-4325-8057-92CCCED5B3C3}" presName="parentText" presStyleLbl="alignNode1" presStyleIdx="2" presStyleCnt="3" custLinFactNeighborX="0" custLinFactNeighborY="-111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0234-4878-472A-A9C7-F3A317D0CC77}" type="pres">
      <dgm:prSet presAssocID="{54A296BB-4647-4325-8057-92CCCED5B3C3}" presName="descendantText" presStyleLbl="alignAcc1" presStyleIdx="2" presStyleCnt="3" custLinFactY="-43341" custLinFactNeighborX="4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B977C-F92F-40A2-BCCF-CBEC5C222936}" type="presOf" srcId="{47863B5D-C064-4B63-B4CA-3D0F631DE35B}" destId="{600A3017-2C22-4D41-B882-44642591C132}" srcOrd="0" destOrd="0" presId="urn:microsoft.com/office/officeart/2005/8/layout/chevron2"/>
    <dgm:cxn modelId="{3F6DC479-C097-4988-A39F-E9C645A5668E}" type="presOf" srcId="{BA8443E3-4039-452F-8BEC-23475E730068}" destId="{425A01FF-C066-4CF5-8391-7417C8E12009}" srcOrd="0" destOrd="0" presId="urn:microsoft.com/office/officeart/2005/8/layout/chevron2"/>
    <dgm:cxn modelId="{F738642D-ACA7-456A-87FB-0954FD638171}" srcId="{47863B5D-C064-4B63-B4CA-3D0F631DE35B}" destId="{85A767A3-3726-48E6-985E-B877466179DD}" srcOrd="0" destOrd="0" parTransId="{7E4E2ABF-938A-4276-A977-E0920EDEE2EE}" sibTransId="{B335890E-E997-4B06-9135-D40B5C9C21A7}"/>
    <dgm:cxn modelId="{5A3554AC-7F91-4B19-B0E4-176B9DA6A59C}" srcId="{A18F764A-93EE-4347-A2CC-A04D4FBBFA4D}" destId="{97CECBCF-76AB-455D-9190-036A79027352}" srcOrd="1" destOrd="0" parTransId="{2BE86F4A-22AC-4889-BD3D-C6BFD1A668E7}" sibTransId="{CB524F62-DAC3-4512-B630-0E725B514D1B}"/>
    <dgm:cxn modelId="{CCBC12FC-9D6D-4993-AC88-05602BC93175}" type="presOf" srcId="{54A296BB-4647-4325-8057-92CCCED5B3C3}" destId="{1E8B2FC9-7BE1-4B29-8E0B-C2EEF79765EA}" srcOrd="0" destOrd="0" presId="urn:microsoft.com/office/officeart/2005/8/layout/chevron2"/>
    <dgm:cxn modelId="{6E644C46-C02C-4A67-B131-29200A839A68}" type="presOf" srcId="{1A6F1371-7960-49B4-AC98-B948A74100F5}" destId="{CB760234-4878-472A-A9C7-F3A317D0CC77}" srcOrd="0" destOrd="0" presId="urn:microsoft.com/office/officeart/2005/8/layout/chevron2"/>
    <dgm:cxn modelId="{0F90DD00-2E3F-48F2-986C-529A8B710220}" type="presOf" srcId="{4466FC58-30DD-419E-BF8C-5C13351DC58D}" destId="{21BD03EE-A8F1-4710-A70D-DF36B62A7889}" srcOrd="0" destOrd="0" presId="urn:microsoft.com/office/officeart/2005/8/layout/chevron2"/>
    <dgm:cxn modelId="{9712489C-4CEB-4A44-B4CF-14B5A764911D}" srcId="{54A296BB-4647-4325-8057-92CCCED5B3C3}" destId="{95625C4B-1D9B-4F80-ADE7-261365786FFF}" srcOrd="1" destOrd="0" parTransId="{A93FE852-9205-400E-9C73-9C919E6A133F}" sibTransId="{EAB2CC1E-87A3-4D6E-ADFC-DF1F589D84D3}"/>
    <dgm:cxn modelId="{6AC6A76B-4500-43D3-8DE5-DBE6C83FB7F9}" srcId="{4466FC58-30DD-419E-BF8C-5C13351DC58D}" destId="{A18F764A-93EE-4347-A2CC-A04D4FBBFA4D}" srcOrd="1" destOrd="0" parTransId="{F7F30F38-57BA-4C79-AF99-E176012436BB}" sibTransId="{048BC1A7-424F-4781-88C9-01730830E3CE}"/>
    <dgm:cxn modelId="{C074EC9E-3230-4F92-913D-67993A4EBA76}" type="presOf" srcId="{95625C4B-1D9B-4F80-ADE7-261365786FFF}" destId="{CB760234-4878-472A-A9C7-F3A317D0CC77}" srcOrd="0" destOrd="1" presId="urn:microsoft.com/office/officeart/2005/8/layout/chevron2"/>
    <dgm:cxn modelId="{69BA5454-D1ED-4D86-A110-51BFE6E41803}" srcId="{54A296BB-4647-4325-8057-92CCCED5B3C3}" destId="{9982CB36-593F-423A-8928-884598BDA297}" srcOrd="2" destOrd="0" parTransId="{18396136-4510-4738-B98E-14369CDBDFBC}" sibTransId="{2CDFAA88-7FC2-4E0F-8DE9-E500C097C125}"/>
    <dgm:cxn modelId="{F0DAAA7B-E124-4624-8314-995C674165C0}" type="presOf" srcId="{A18F764A-93EE-4347-A2CC-A04D4FBBFA4D}" destId="{1A5008B3-CF8B-40F0-AFAA-BDA161D147FD}" srcOrd="0" destOrd="0" presId="urn:microsoft.com/office/officeart/2005/8/layout/chevron2"/>
    <dgm:cxn modelId="{658B3652-B363-406A-A1E0-D339CE30FA08}" type="presOf" srcId="{9982CB36-593F-423A-8928-884598BDA297}" destId="{CB760234-4878-472A-A9C7-F3A317D0CC77}" srcOrd="0" destOrd="2" presId="urn:microsoft.com/office/officeart/2005/8/layout/chevron2"/>
    <dgm:cxn modelId="{0EAAF219-8428-432D-A006-4368EAFBA46F}" srcId="{4466FC58-30DD-419E-BF8C-5C13351DC58D}" destId="{47863B5D-C064-4B63-B4CA-3D0F631DE35B}" srcOrd="0" destOrd="0" parTransId="{40FF34ED-4F9C-4B04-9C8F-24255C9BD4AD}" sibTransId="{4E1B68D9-3537-43D8-B367-FDEA1EF9CBA4}"/>
    <dgm:cxn modelId="{36259895-EB6F-468E-9ED6-A754AC58FA62}" type="presOf" srcId="{97CECBCF-76AB-455D-9190-036A79027352}" destId="{425A01FF-C066-4CF5-8391-7417C8E12009}" srcOrd="0" destOrd="1" presId="urn:microsoft.com/office/officeart/2005/8/layout/chevron2"/>
    <dgm:cxn modelId="{1EDDFB83-3C65-4F2C-B2C9-7FFCF1D7A6FF}" srcId="{54A296BB-4647-4325-8057-92CCCED5B3C3}" destId="{1A6F1371-7960-49B4-AC98-B948A74100F5}" srcOrd="0" destOrd="0" parTransId="{7E1C4C54-6AEA-439A-9591-F31DE31CE8C4}" sibTransId="{B73EDF4B-CD4B-421D-9F90-9CD88134497D}"/>
    <dgm:cxn modelId="{2AECF79C-49D3-4ECF-BF15-9FBF06DFF745}" srcId="{4466FC58-30DD-419E-BF8C-5C13351DC58D}" destId="{54A296BB-4647-4325-8057-92CCCED5B3C3}" srcOrd="2" destOrd="0" parTransId="{1B6CE772-142E-4C01-BA50-594014A16604}" sibTransId="{23E63FD2-E2C2-4341-A762-8CC2E0514670}"/>
    <dgm:cxn modelId="{5ED5920A-14C2-4445-8279-481346927550}" type="presOf" srcId="{85A767A3-3726-48E6-985E-B877466179DD}" destId="{3F769FCE-ACDE-4D80-A00B-FD9EBC7A8B3A}" srcOrd="0" destOrd="0" presId="urn:microsoft.com/office/officeart/2005/8/layout/chevron2"/>
    <dgm:cxn modelId="{739FF337-B83C-4DD9-9D25-D7576D07C4A6}" srcId="{A18F764A-93EE-4347-A2CC-A04D4FBBFA4D}" destId="{BA8443E3-4039-452F-8BEC-23475E730068}" srcOrd="0" destOrd="0" parTransId="{1E9D8316-35AA-449C-B1D2-C3BD59B083EE}" sibTransId="{83DB3FBB-441E-431A-8752-0499DDA04B17}"/>
    <dgm:cxn modelId="{53EF6224-D8D1-4D39-9324-F3BD48901959}" type="presParOf" srcId="{21BD03EE-A8F1-4710-A70D-DF36B62A7889}" destId="{B0EF1D3B-D95E-4C7A-937B-A8D8D6454C06}" srcOrd="0" destOrd="0" presId="urn:microsoft.com/office/officeart/2005/8/layout/chevron2"/>
    <dgm:cxn modelId="{62FB8DA2-2D2A-4A59-935D-C411B4470EE1}" type="presParOf" srcId="{B0EF1D3B-D95E-4C7A-937B-A8D8D6454C06}" destId="{600A3017-2C22-4D41-B882-44642591C132}" srcOrd="0" destOrd="0" presId="urn:microsoft.com/office/officeart/2005/8/layout/chevron2"/>
    <dgm:cxn modelId="{D6C2BDEC-CA07-4D5D-8435-D28AED717558}" type="presParOf" srcId="{B0EF1D3B-D95E-4C7A-937B-A8D8D6454C06}" destId="{3F769FCE-ACDE-4D80-A00B-FD9EBC7A8B3A}" srcOrd="1" destOrd="0" presId="urn:microsoft.com/office/officeart/2005/8/layout/chevron2"/>
    <dgm:cxn modelId="{D1C3BFBF-96C7-4C7A-843C-AFBD77FC8B5D}" type="presParOf" srcId="{21BD03EE-A8F1-4710-A70D-DF36B62A7889}" destId="{B97816D3-8863-47A0-8BB4-5A8F77B4E7C6}" srcOrd="1" destOrd="0" presId="urn:microsoft.com/office/officeart/2005/8/layout/chevron2"/>
    <dgm:cxn modelId="{111FD97B-C013-441B-A15F-49FE9D200B98}" type="presParOf" srcId="{21BD03EE-A8F1-4710-A70D-DF36B62A7889}" destId="{8A7F709B-DC87-4F21-BEAF-5D5B15763EF6}" srcOrd="2" destOrd="0" presId="urn:microsoft.com/office/officeart/2005/8/layout/chevron2"/>
    <dgm:cxn modelId="{52B65A37-2D97-4BE7-8537-65D96FC4012A}" type="presParOf" srcId="{8A7F709B-DC87-4F21-BEAF-5D5B15763EF6}" destId="{1A5008B3-CF8B-40F0-AFAA-BDA161D147FD}" srcOrd="0" destOrd="0" presId="urn:microsoft.com/office/officeart/2005/8/layout/chevron2"/>
    <dgm:cxn modelId="{C090F67D-6260-4E10-B650-82BFA229AC3C}" type="presParOf" srcId="{8A7F709B-DC87-4F21-BEAF-5D5B15763EF6}" destId="{425A01FF-C066-4CF5-8391-7417C8E12009}" srcOrd="1" destOrd="0" presId="urn:microsoft.com/office/officeart/2005/8/layout/chevron2"/>
    <dgm:cxn modelId="{477F6D7F-ED2A-4BAD-93A0-D25979AB5639}" type="presParOf" srcId="{21BD03EE-A8F1-4710-A70D-DF36B62A7889}" destId="{39C0C3BB-2F38-4D2C-9A57-5E664682592C}" srcOrd="3" destOrd="0" presId="urn:microsoft.com/office/officeart/2005/8/layout/chevron2"/>
    <dgm:cxn modelId="{4667A3AF-0BBD-4F80-BD8A-0C79FCBF2334}" type="presParOf" srcId="{21BD03EE-A8F1-4710-A70D-DF36B62A7889}" destId="{EB221E7F-D80E-48C8-9AD2-CDB2E4E7186E}" srcOrd="4" destOrd="0" presId="urn:microsoft.com/office/officeart/2005/8/layout/chevron2"/>
    <dgm:cxn modelId="{5C746FC5-E15D-4870-A2A0-DC9688728B12}" type="presParOf" srcId="{EB221E7F-D80E-48C8-9AD2-CDB2E4E7186E}" destId="{1E8B2FC9-7BE1-4B29-8E0B-C2EEF79765EA}" srcOrd="0" destOrd="0" presId="urn:microsoft.com/office/officeart/2005/8/layout/chevron2"/>
    <dgm:cxn modelId="{62BFAD77-57BC-41F7-9DEC-2C37720FDFBC}" type="presParOf" srcId="{EB221E7F-D80E-48C8-9AD2-CDB2E4E7186E}" destId="{CB760234-4878-472A-A9C7-F3A317D0CC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A3017-2C22-4D41-B882-44642591C132}">
      <dsp:nvSpPr>
        <dsp:cNvPr id="0" name=""/>
        <dsp:cNvSpPr/>
      </dsp:nvSpPr>
      <dsp:spPr>
        <a:xfrm rot="5400000">
          <a:off x="-290427" y="311272"/>
          <a:ext cx="2075148" cy="1452604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3700" kern="1200" dirty="0"/>
        </a:p>
      </dsp:txBody>
      <dsp:txXfrm rot="-5400000">
        <a:off x="20845" y="726302"/>
        <a:ext cx="1452604" cy="622544"/>
      </dsp:txXfrm>
    </dsp:sp>
    <dsp:sp modelId="{3F769FCE-ACDE-4D80-A00B-FD9EBC7A8B3A}">
      <dsp:nvSpPr>
        <dsp:cNvPr id="0" name=""/>
        <dsp:cNvSpPr/>
      </dsp:nvSpPr>
      <dsp:spPr>
        <a:xfrm rot="5400000">
          <a:off x="4354624" y="-2896120"/>
          <a:ext cx="1181427" cy="6973668"/>
        </a:xfrm>
        <a:prstGeom prst="round2SameRect">
          <a:avLst/>
        </a:prstGeom>
        <a:solidFill>
          <a:srgbClr val="FFCC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3200" b="1" kern="1200" dirty="0">
              <a:solidFill>
                <a:srgbClr val="000099"/>
              </a:solidFill>
            </a:rPr>
            <a:t>ИНТЕРНЕТ  ҚАУІПСІЗДІГІ  </a:t>
          </a:r>
          <a:endParaRPr lang="ru-RU" sz="3200" b="1" kern="1200" dirty="0">
            <a:solidFill>
              <a:srgbClr val="000099"/>
            </a:solidFill>
          </a:endParaRPr>
        </a:p>
      </dsp:txBody>
      <dsp:txXfrm rot="-5400000">
        <a:off x="1458504" y="57673"/>
        <a:ext cx="6915995" cy="1066081"/>
      </dsp:txXfrm>
    </dsp:sp>
    <dsp:sp modelId="{1A5008B3-CF8B-40F0-AFAA-BDA161D147FD}">
      <dsp:nvSpPr>
        <dsp:cNvPr id="0" name=""/>
        <dsp:cNvSpPr/>
      </dsp:nvSpPr>
      <dsp:spPr>
        <a:xfrm rot="5400000">
          <a:off x="-311272" y="2154409"/>
          <a:ext cx="2075148" cy="145260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3700" kern="1200" dirty="0"/>
        </a:p>
      </dsp:txBody>
      <dsp:txXfrm rot="-5400000">
        <a:off x="0" y="2569439"/>
        <a:ext cx="1452604" cy="622544"/>
      </dsp:txXfrm>
    </dsp:sp>
    <dsp:sp modelId="{425A01FF-C066-4CF5-8391-7417C8E12009}">
      <dsp:nvSpPr>
        <dsp:cNvPr id="0" name=""/>
        <dsp:cNvSpPr/>
      </dsp:nvSpPr>
      <dsp:spPr>
        <a:xfrm rot="5400000">
          <a:off x="4269518" y="721116"/>
          <a:ext cx="1348846" cy="6982675"/>
        </a:xfrm>
        <a:prstGeom prst="round2SameRect">
          <a:avLst/>
        </a:prstGeom>
        <a:solidFill>
          <a:srgbClr val="FFCC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600" b="1" kern="1200" dirty="0">
              <a:solidFill>
                <a:srgbClr val="000099"/>
              </a:solidFill>
            </a:rPr>
            <a:t>СУ  ҚАУІПСІЗДІГІ  </a:t>
          </a:r>
          <a:endParaRPr lang="ru-RU" sz="3600" b="1" kern="1200" dirty="0">
            <a:solidFill>
              <a:srgbClr val="000099"/>
            </a:solidFill>
          </a:endParaRPr>
        </a:p>
      </dsp:txBody>
      <dsp:txXfrm rot="-5400000">
        <a:off x="1452604" y="3603876"/>
        <a:ext cx="6916830" cy="1217156"/>
      </dsp:txXfrm>
    </dsp:sp>
    <dsp:sp modelId="{1E8B2FC9-7BE1-4B29-8E0B-C2EEF79765EA}">
      <dsp:nvSpPr>
        <dsp:cNvPr id="0" name=""/>
        <dsp:cNvSpPr/>
      </dsp:nvSpPr>
      <dsp:spPr>
        <a:xfrm rot="5400000">
          <a:off x="-311272" y="3853592"/>
          <a:ext cx="2075148" cy="145260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3700" kern="1200" dirty="0"/>
        </a:p>
      </dsp:txBody>
      <dsp:txXfrm rot="-5400000">
        <a:off x="0" y="4268622"/>
        <a:ext cx="1452604" cy="622544"/>
      </dsp:txXfrm>
    </dsp:sp>
    <dsp:sp modelId="{CB760234-4878-472A-A9C7-F3A317D0CC77}">
      <dsp:nvSpPr>
        <dsp:cNvPr id="0" name=""/>
        <dsp:cNvSpPr/>
      </dsp:nvSpPr>
      <dsp:spPr>
        <a:xfrm rot="5400000">
          <a:off x="4269518" y="-976997"/>
          <a:ext cx="1348846" cy="6982675"/>
        </a:xfrm>
        <a:prstGeom prst="round2SameRect">
          <a:avLst/>
        </a:prstGeom>
        <a:solidFill>
          <a:srgbClr val="FFCC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8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3600" b="1" kern="1200" dirty="0">
              <a:solidFill>
                <a:srgbClr val="000099"/>
              </a:solidFill>
            </a:rPr>
            <a:t>ЖОЛ ҚАУІПСІЗДІГІ</a:t>
          </a:r>
          <a:endParaRPr lang="ru-RU" sz="3600" b="1" kern="1200" dirty="0">
            <a:solidFill>
              <a:srgbClr val="000099"/>
            </a:solidFill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2400" b="0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0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52604" y="1905762"/>
        <a:ext cx="6916830" cy="121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4173-48C2-4005-A95C-58081289EA5A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CE208-74B7-48C8-A726-5B55A65A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4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E208-74B7-48C8-A726-5B55A65AA3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6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0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8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5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3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F7D2-53A4-41CD-AD5E-0FCA9F45510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3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708AEA-95F4-4627-8E22-5AE046EBE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3"/>
            <a:ext cx="9144000" cy="6821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77161"/>
            <a:ext cx="7772400" cy="1470025"/>
          </a:xfrm>
        </p:spPr>
        <p:txBody>
          <a:bodyPr>
            <a:noAutofit/>
          </a:bodyPr>
          <a:lstStyle/>
          <a:p>
            <a:r>
              <a:rPr lang="kk-K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Оқушылардың  демалыс кезіндегі өмірі және жол қауіпсіздігі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1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C6331C-FBCD-453B-B3FA-D7100C20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D3C9E7-1370-40A8-BB5D-B13577A52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30"/>
            <a:ext cx="9144000" cy="682162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098A5AF-C7FA-4862-BA3B-04ABA176D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412943" cy="6308724"/>
          </a:xfrm>
        </p:spPr>
      </p:pic>
    </p:spTree>
    <p:extLst>
      <p:ext uri="{BB962C8B-B14F-4D97-AF65-F5344CB8AC3E}">
        <p14:creationId xmlns:p14="http://schemas.microsoft.com/office/powerpoint/2010/main" val="424665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7C3DDE-1E2C-4C38-8465-57641E3B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1A64BB-08CB-4DEE-AE59-5E2448F82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30"/>
            <a:ext cx="9144000" cy="682162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91B7295-9B90-474D-BF3F-E4E7C8DC1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" y="274638"/>
            <a:ext cx="8335686" cy="6514332"/>
          </a:xfrm>
        </p:spPr>
      </p:pic>
    </p:spTree>
    <p:extLst>
      <p:ext uri="{BB962C8B-B14F-4D97-AF65-F5344CB8AC3E}">
        <p14:creationId xmlns:p14="http://schemas.microsoft.com/office/powerpoint/2010/main" val="136280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E539BD-C6B1-449C-8515-9847CF0FA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0" y="18186"/>
            <a:ext cx="9144000" cy="6821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57E0CFA-78DF-403D-BC99-ACB0A176A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2" y="180789"/>
            <a:ext cx="4032448" cy="29657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EB9F7F0-D7C1-4FD0-9017-18AEB543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74095"/>
            <a:ext cx="7848872" cy="30758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F31E446-6BFE-48CA-94CB-89F92E985F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5339" r="10779" b="16118"/>
          <a:stretch/>
        </p:blipFill>
        <p:spPr>
          <a:xfrm>
            <a:off x="4638836" y="180789"/>
            <a:ext cx="4149372" cy="29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2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25398B-781D-4453-90E4-389C2992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A227D0-CABC-4B2D-9DE1-F4DA4AAB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18186"/>
            <a:ext cx="9144000" cy="6821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868E45-9978-428F-80AE-70F6F25E5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242995"/>
            <a:ext cx="5217537" cy="391315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721EA57-E03B-42A2-8588-E009F168D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b="8681"/>
          <a:stretch/>
        </p:blipFill>
        <p:spPr>
          <a:xfrm>
            <a:off x="218560" y="2906492"/>
            <a:ext cx="4929504" cy="3744416"/>
          </a:xfrm>
        </p:spPr>
      </p:pic>
    </p:spTree>
    <p:extLst>
      <p:ext uri="{BB962C8B-B14F-4D97-AF65-F5344CB8AC3E}">
        <p14:creationId xmlns:p14="http://schemas.microsoft.com/office/powerpoint/2010/main" val="235606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54D6B-B3D6-4766-BA71-94B3D830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CD28D55-392D-48A5-B86D-008659E16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" y="-22515"/>
            <a:ext cx="9119964" cy="68805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EED1A6-640C-44DB-A886-08B912250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0" y="274638"/>
            <a:ext cx="8435280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35532D-CEA5-4F74-B43B-144A9FFD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DC13E8-4D7F-4EDC-B0FB-F9A562EF0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3"/>
            <a:ext cx="9144000" cy="6821627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C0C9D13-FC0B-4D82-9CEF-5A9AFFAB6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907132"/>
              </p:ext>
            </p:extLst>
          </p:nvPr>
        </p:nvGraphicFramePr>
        <p:xfrm>
          <a:off x="451266" y="135249"/>
          <a:ext cx="8435280" cy="585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61C5A1A2-8B38-4B6C-A281-92FD7C81ABBE}"/>
              </a:ext>
            </a:extLst>
          </p:cNvPr>
          <p:cNvGrpSpPr/>
          <p:nvPr/>
        </p:nvGrpSpPr>
        <p:grpSpPr>
          <a:xfrm>
            <a:off x="1801108" y="5508282"/>
            <a:ext cx="7143971" cy="1199072"/>
            <a:chOff x="1291308" y="3426463"/>
            <a:chExt cx="7143971" cy="1199072"/>
          </a:xfrm>
        </p:grpSpPr>
        <p:sp>
          <p:nvSpPr>
            <p:cNvPr id="10" name="Прямоугольник: скругленные верхние углы 9">
              <a:extLst>
                <a:ext uri="{FF2B5EF4-FFF2-40B4-BE49-F238E27FC236}">
                  <a16:creationId xmlns:a16="http://schemas.microsoft.com/office/drawing/2014/main" xmlns="" id="{5A0AAD9C-1E62-47AD-8339-72D1F3556702}"/>
                </a:ext>
              </a:extLst>
            </p:cNvPr>
            <p:cNvSpPr/>
            <p:nvPr/>
          </p:nvSpPr>
          <p:spPr>
            <a:xfrm rot="5400000">
              <a:off x="4263758" y="454013"/>
              <a:ext cx="1199072" cy="7143971"/>
            </a:xfrm>
            <a:prstGeom prst="round2SameRect">
              <a:avLst/>
            </a:prstGeom>
            <a:solidFill>
              <a:srgbClr val="FFCC99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xmlns="" id="{B23C1E73-12F4-41A4-8EDF-E986CEC0FB2C}"/>
                </a:ext>
              </a:extLst>
            </p:cNvPr>
            <p:cNvSpPr txBox="1"/>
            <p:nvPr/>
          </p:nvSpPr>
          <p:spPr>
            <a:xfrm>
              <a:off x="1291309" y="3484996"/>
              <a:ext cx="7085437" cy="1082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2400" b="0" i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xmlns="" id="{D3F8D7F2-CB6D-430E-B48F-48CC5045BB7F}"/>
              </a:ext>
            </a:extLst>
          </p:cNvPr>
          <p:cNvSpPr/>
          <p:nvPr/>
        </p:nvSpPr>
        <p:spPr>
          <a:xfrm rot="5400000">
            <a:off x="145927" y="5574724"/>
            <a:ext cx="2075148" cy="1452604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6FAAEC-0128-491E-83EF-30E707AB1254}"/>
              </a:ext>
            </a:extLst>
          </p:cNvPr>
          <p:cNvSpPr txBox="1"/>
          <p:nvPr/>
        </p:nvSpPr>
        <p:spPr>
          <a:xfrm>
            <a:off x="2051720" y="5790530"/>
            <a:ext cx="52911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425" lvl="0" indent="-98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rgbClr val="000099"/>
                </a:solidFill>
              </a:rPr>
              <a:t> ӨРТ  ҚАУІПСІЗДІГІ  </a:t>
            </a:r>
            <a:endParaRPr lang="ru-RU" sz="3200" b="1" dirty="0">
              <a:solidFill>
                <a:srgbClr val="000099"/>
              </a:solidFill>
            </a:endParaRPr>
          </a:p>
          <a:p>
            <a:pPr lvl="0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417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F3C3F5E-C84E-4C2B-8DB1-C1BF24DEC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3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034CA4-88A9-4D16-8C89-920D6B96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7" y="797858"/>
            <a:ext cx="4323143" cy="587150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9D101E-4F8B-4635-960C-662B69F996D2}"/>
              </a:ext>
            </a:extLst>
          </p:cNvPr>
          <p:cNvSpPr/>
          <p:nvPr/>
        </p:nvSpPr>
        <p:spPr>
          <a:xfrm>
            <a:off x="-180528" y="1569459"/>
            <a:ext cx="6153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Құрметті</a:t>
            </a:r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 </a:t>
            </a:r>
            <a:r>
              <a:rPr lang="ru-RU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ата-аналар</a:t>
            </a:r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8C82EF-E66C-4191-BA09-A4A9707F7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73" y="797857"/>
            <a:ext cx="4323143" cy="587150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37992AA-DE34-4EBF-B420-45696BB9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жаднама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67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C42BC52A-8911-4A13-BD6D-3B79F303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542A55-969E-42EF-8B18-BAAA23230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4" y="568026"/>
            <a:ext cx="4457994" cy="59739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5233F14-41FC-4AE9-BEB5-5CFDCABBE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1" y="568026"/>
            <a:ext cx="4245914" cy="59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389843C-5F86-4278-98A2-276DAEFF0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3"/>
            <a:ext cx="9144000" cy="6821627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AA22DDDE-8FD1-4181-9C05-263753967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361"/>
            <a:ext cx="4608512" cy="6353649"/>
          </a:xfrm>
        </p:spPr>
      </p:pic>
    </p:spTree>
    <p:extLst>
      <p:ext uri="{BB962C8B-B14F-4D97-AF65-F5344CB8AC3E}">
        <p14:creationId xmlns:p14="http://schemas.microsoft.com/office/powerpoint/2010/main" val="7097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67E93-935C-47C9-94CB-A7C4E569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D8E83B-AC0C-41D1-ACF5-AF73E9D0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3"/>
            <a:ext cx="9144000" cy="68216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2CF977-63EB-4E93-B627-6D0DB296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11FDC5-50A8-42E1-BCA3-4B9863F36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4974"/>
            <a:ext cx="8784976" cy="62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7229ED-81D8-4D45-B325-054A636B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3E9F3A-CE33-43B8-8AD3-A8326592C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36373"/>
            <a:ext cx="9144000" cy="682162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191949-4F2D-4D72-BD25-2582EC21C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712968" cy="6106690"/>
          </a:xfrm>
        </p:spPr>
      </p:pic>
    </p:spTree>
    <p:extLst>
      <p:ext uri="{BB962C8B-B14F-4D97-AF65-F5344CB8AC3E}">
        <p14:creationId xmlns:p14="http://schemas.microsoft.com/office/powerpoint/2010/main" val="208619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93BD41-FD9A-449C-9318-6502095AC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30"/>
            <a:ext cx="9144000" cy="6821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ADF7F8-F97C-4C2F-8E22-9CA7BA42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6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6F6E674-5AE8-411C-A2FB-F980BA5B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" y="18186"/>
            <a:ext cx="9144000" cy="682162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74D0E39-63FD-47AF-A428-0D6653313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20480" cy="3096344"/>
          </a:xfr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B6DBA572-B241-420F-9920-F1F0344AD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2495837"/>
            <a:ext cx="554230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4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24</Words>
  <Application>Microsoft Office PowerPoint</Application>
  <PresentationFormat>Экран (4:3)</PresentationFormat>
  <Paragraphs>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Оқушылардың  демалыс кезіндегі өмірі және жол қауіпсіздігі</vt:lpstr>
      <vt:lpstr>Презентация PowerPoint</vt:lpstr>
      <vt:lpstr>Ата-аналар үшін жаднама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Мектепте жүргізілетін әлеуметтік жобалар </dc:title>
  <dc:creator>Windows User</dc:creator>
  <cp:lastModifiedBy>Windows User</cp:lastModifiedBy>
  <cp:revision>31</cp:revision>
  <dcterms:created xsi:type="dcterms:W3CDTF">2021-04-02T11:21:31Z</dcterms:created>
  <dcterms:modified xsi:type="dcterms:W3CDTF">2021-05-21T09:28:46Z</dcterms:modified>
</cp:coreProperties>
</file>